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124744"/>
            <a:ext cx="5542384" cy="35283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Знаете ли Вы,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как организовать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 двигательную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активность детей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5-6 лет?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IMG_4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1"/>
            <a:ext cx="2808312" cy="32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Основные задачи: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обогащать двигательный опыт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физические качества(сила,  ловкость,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координация, равновесие, меткость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-укреплять здоровье ребенка, формировать правильную осанку, повышать иммунитет средствами физического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воспитания.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интерес и положительное отношение к занятиям физической культуры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Решить эти задачи можно с помощью подвижных игр взрослых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детей.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0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226368" cy="1566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7239000" cy="51125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ru-RU" sz="5500" b="1" spc="15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6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8000" b="1" dirty="0">
                <a:solidFill>
                  <a:srgbClr val="000000"/>
                </a:solidFill>
                <a:latin typeface="Times New Roman"/>
                <a:ea typeface="Times New Roman"/>
              </a:rPr>
              <a:t>«К названному месту беги»</a:t>
            </a:r>
            <a:endParaRPr lang="ru-RU" sz="80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>
                <a:solidFill>
                  <a:srgbClr val="000000"/>
                </a:solidFill>
                <a:latin typeface="Calibri"/>
                <a:ea typeface="Times New Roman"/>
              </a:rPr>
              <a:t> </a:t>
            </a:r>
            <a:endParaRPr lang="ru-RU" sz="8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8000" b="1" dirty="0">
                <a:solidFill>
                  <a:srgbClr val="000000"/>
                </a:solidFill>
                <a:latin typeface="Times New Roman"/>
                <a:ea typeface="Times New Roman"/>
              </a:rPr>
              <a:t>Цель: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ориентироваться в пространстве,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развивать внимание, развивать скоростные способности.</a:t>
            </a:r>
            <a:endParaRPr lang="ru-RU" sz="80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b="1" dirty="0">
                <a:solidFill>
                  <a:srgbClr val="000000"/>
                </a:solidFill>
                <a:latin typeface="Times New Roman"/>
                <a:ea typeface="Times New Roman"/>
              </a:rPr>
              <a:t>Ход игры: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  в начале игры, родитель обговаривает территорию, на который они могут передвигаться.</a:t>
            </a:r>
            <a:endParaRPr lang="ru-RU" sz="80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Он называет дерево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,(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либо куст), который есть на выбранной территории игры. Ребенок должен внимательно слушать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родителя  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и после названного объекта перебегать от одного к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другому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объекту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Взрослый 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называет те объекты, которые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есть</a:t>
            </a:r>
            <a:r>
              <a:rPr lang="en-US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горка, песочница, название кустов или деревьев). </a:t>
            </a:r>
            <a:endParaRPr lang="ru-RU" sz="80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Можно поменять условия игры, один раз родитель называет  название точки, куда должен прибежать ребенок, затем ребенок говорит для родителя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80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8000" dirty="0">
              <a:latin typeface="Times New Roman"/>
              <a:ea typeface="Times New Roman"/>
            </a:endParaRPr>
          </a:p>
          <a:p>
            <a:pPr marL="0" indent="0" algn="ctr">
              <a:buNone/>
            </a:pP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41294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239000" cy="484632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«Повтори наоборот»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2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 развивать пространственную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координацию,  скорость реакции.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Ход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игры: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Взрослый – водящий стоит лицом к ребенку. Он показывает ребенку  различные движения, которые он должен повторить наоборот. Например, водящий выпрямляет руки вперёд – ребенок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должен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отвести их назад, водящий поднимает голову вверх – ребенок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опускает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голову вниз и т. д.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Материал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подготовила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инструктор по физической культуре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Ладыгина Любовь Николаевна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624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377</TotalTime>
  <Words>75</Words>
  <Application>Microsoft Office PowerPoint</Application>
  <PresentationFormat>Экран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Знаете ли Вы,  как организовать  двигательную  активность детей  5-6 лет?</vt:lpstr>
      <vt:lpstr>Основные задачи:</vt:lpstr>
      <vt:lpstr>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Знаете ли Вы, как организовать двигательную активность 3-4 лет?</dc:title>
  <dc:creator>User</dc:creator>
  <cp:lastModifiedBy>User</cp:lastModifiedBy>
  <cp:revision>29</cp:revision>
  <dcterms:created xsi:type="dcterms:W3CDTF">2024-10-03T10:50:25Z</dcterms:created>
  <dcterms:modified xsi:type="dcterms:W3CDTF">2025-01-16T09:35:49Z</dcterms:modified>
</cp:coreProperties>
</file>